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5. Профессиональное самопознание как условие успешности  деятельности  педагога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педагогики и образовательного менеджмента,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ст.преподаватель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 успешность профессиональной деятельности  педагога оказывает влияние целый комплекс объективных и субъективных факторов.  В качестве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объективных критериев профессиональной успешности 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рассматривают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результативность профессиональной деятельности;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достигнутый статус субъекта в социально-профессиональной среде;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доход, как определенное качество жизни.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субъективных критериев выступают: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устойчивые системы отношения к себе, к ученику, к коллегам, определяющие его поведение, удовлетворенность собой и ожидаемыми достижения;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наличие определенных личностных качеств (уверенность, эмоциональная стабильность, социальная активность и т.д.);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профессиональная направленность (интерес к профессии, принятие профессии и т.д.)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2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Знание  законов и закономерностей, движущих сил и воспитательных механизмов целостного  педагогического процесса способствуют обеспечению учителем успешной деятельности учащихся. На основе изучения законов и закономерностей функционирования педагогического процесса были установлены следующие законы  успешной деятельности индивида: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«успешность деятельности » - понятие, характеризующее естественное желание любого живого существа  достичь высокой цели, успеха;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успешность деятельности индивида находится в прямой зависимости от равновесного состояния, в котором находится человек;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на успешность деятельности  индивида определяющее влияние оказывает фактор наследственности;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в основе любой успешной деятельности находятся глубокие познания развития природы, общества, мышления, а также сферы предметной деятельности;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успешность деятельности индивида зависит от его мыслительной активности, которая в свою очередь, оказывает существенное влияние на эффективность практической деятельности;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- успешность деятельности влияет на качественные преобразования в развитии личности.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перестройки в системе образования ключевое внимание начинают уделять личностно-ориентированному подходу, а доминирующей целью саморазвития становится стремление к самосовершенствованию, обеспечивающему успех в обществе. Доминирующая концепция «пользы» сменилась на концепцию «успеха».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успех человека можно рассматривать в разных аспектах: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социальном (профессиональный, культурологический, политический, карьерный, семейный, гражданский, материальный и т. п.);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индивидном (здоровье, долголетие, продолжение рода, красота...);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личностном (нравственность, жертвенность, служение обществу, эмоциональная и социально-ролевая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когнитивное совершенствование и т. п.).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3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Успешность человека оценивается обществом и самой личностью и всегда связана с процессом творческой самореализации в каком-либо из перечисленных аспектов или их комплексе. Человек может быть успешен в профессии и иметь проблемы в личной жизни, со здоровьем и т. п. Использование термина «успешный» в сочетании с названием профессии, например, «успешный учитель», ориентирует на рассмотрение в первую очередь профессиональной успешности и факторов, способствующих ее достижению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акмеологических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факторов, снижающих вероятность профессионального успеха (катаболических).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0000" lnSpcReduction="20000"/>
          </a:bodyPr>
          <a:lstStyle/>
          <a:p>
            <a:pPr indent="0" algn="just">
              <a:buNone/>
            </a:pPr>
            <a:r>
              <a:rPr lang="ru-RU" sz="4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«Успех» в толковых словарях трактуется как достижение положительного результата. </a:t>
            </a:r>
          </a:p>
          <a:p>
            <a:pPr indent="0" algn="just">
              <a:buNone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В </a:t>
            </a: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профессиональной деятельности  учителя важно выявить те факторы, которые определят суть успешной деятельности с точки зрения его  нравственно-духовного осмысления. </a:t>
            </a:r>
          </a:p>
          <a:p>
            <a:pPr indent="0" algn="just">
              <a:buNone/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lang="ru-RU" sz="4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А.С.Макаренко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делает вывод о том, что учителю надо много работать над собой, надо познать себя, надо учиться контролировать себя, свое психическое состояние, надо уметь мобилизовать все свои внутренние силы на достижение положительного результата в работе с детьми и подростками.</a:t>
            </a:r>
          </a:p>
          <a:p>
            <a:pPr indent="514350" algn="just"/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Известный ученый – педагог </a:t>
            </a:r>
            <a:r>
              <a:rPr lang="ru-RU" sz="40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И.Ф.Каптерев</a:t>
            </a: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особо отмечал необходимость знаний учителем детской природы. Только в том случае учителя ожидает </a:t>
            </a:r>
            <a:r>
              <a:rPr lang="ru-RU" sz="4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успех</a:t>
            </a:r>
            <a:r>
              <a:rPr lang="ru-RU" sz="4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 методики, подчеркивал </a:t>
            </a:r>
            <a:r>
              <a:rPr lang="ru-RU" sz="4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И.Ф.Каптерев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если он сумеет осуществить взаимосвязь четырех следующих элементов: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детской природы вообще.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данной науки.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свойств обучаемых детей в частности и органическое усвоение метода.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Переработка его сообразно с качествами своей личности, в некотором роде – творчество метода.</a:t>
            </a:r>
          </a:p>
          <a:p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…Невозможно  с успехом учить детей, не зная, что такое вообще дети, каковы их особенности по сравнению со взрослыми, и не зная, кроме того, обучаемых детей, в частности, невозможно с успехом учить по известному методу, не овладев этим методом, не сделав его своим собственным достоянием»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	Программа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нравственно-духовного образования «Самопознание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занимает особое место в казахстанской системе образования. </a:t>
            </a:r>
            <a:r>
              <a:rPr lang="ru-RU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Исследовательские материалы центра  «Б</a:t>
            </a:r>
            <a:r>
              <a:rPr lang="kk-KZ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бек», учебники и учебно-методические пособия, разработанные </a:t>
            </a:r>
            <a:r>
              <a:rPr lang="kk-KZ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Институте гармоничного развития Человека,  свидетельствуют об актуальности учебного  предмета «Самопознание», о потенциальных возможностях его влияния на формирование личностно значимых качеств обучающихся.    Профессиональная направленность деятельности педагогов определяется  заботой  об успешном обучении и воспитании учащихся.  </a:t>
            </a:r>
          </a:p>
          <a:p>
            <a:pPr indent="0" algn="just">
              <a:buNone/>
            </a:pPr>
            <a:r>
              <a:rPr lang="ru-RU" sz="2400" spc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Особое </a:t>
            </a: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место в содержании учебной дисциплины «Самопознание» имеет изучение вопросов  общечеловеческих ценностей, моральных качеств людей, самопознания, саморазвития,      духовной культуры, нравственности, гуманизма, толерантности др.  В ходе обсуждения проблем развития  личности  рассматриваются  вопросы  влияния успешной деятельности на формирование нравственных качеств, поступков, поведения личности обучающегося.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5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Казахстанским педагогом </a:t>
            </a:r>
            <a:r>
              <a:rPr lang="ru-RU" sz="2400" b="1" spc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И.В.Калачевой</a:t>
            </a: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подготовлена серия методических пособий для учителей самопознания, которые имеют названия общечеловеческих ценностей: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Индивидуальность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Призвание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 человека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Любовь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Красота </a:t>
            </a:r>
          </a:p>
          <a:p>
            <a:pPr marL="0" indent="0" algn="just">
              <a:buNone/>
            </a:pPr>
            <a:r>
              <a:rPr lang="ru-RU" sz="24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профессиональном самопознании чтение педагогом такого рода литературы, изучение книг о жизни и творчестве учителей – мастеров педагогического труда дает возможность ориентироваться на все лучшее, что может стать эталоном </a:t>
            </a:r>
            <a:r>
              <a:rPr lang="ru-RU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ысокого профессионализма.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1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Условием успешности деятельности учителя является осознание необходимости изменения, преобразования своего внутреннего мира и поиска новых возможностей профессионального развития. Педагогу следует  позитивно смотреть на себя, осознать себя как уникальную личность, которая несет в детскую среду духовную культуру, нравственные  ценности, щедрость души, уверенность в личностном росте каждого человека.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исследования, в которых   доказано, что  одним из важнейших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факторов успеха педагога  является   его эмоциональный интеллект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8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«эмоциональный интеллект»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Д. Векслеру, интеллект есть умение действовать целенаправленно, рационально и эффективно с целью достижения успеха в данных условиях. Определяя сущность понятия «эмоциональный интеллект», следует отметить, что это качество, которое характеризует знания человека по  управлению  своими эмоциями, а также эмоциями партнеров по общению. Джон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Мэйер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Питер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Сэловей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определяют  эмоциональный интеллект как способность человека истолковывать собственные эмоции и эмоции окружающих с тем, чтобы использовать полученную информацию для реализации собственных целей. Ученые считают, что одной из основных форм осознания своей индивидуальности человеком является характер его эмоционального  состояния.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профессионального самопознания будут полезными идеи 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Даниэла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Гоулмана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который на основе  глубокого исследования, пришел «к выводу о том, что наиболее успешными в жизни бывают люди,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которые умеют сочетать разум и чувства.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Именно люди с высоким эмоциональным интеллектом лучше принимают решения, эффективнее действуют в критических ситуациях и лучше управляют своими подчиненными, что соответственно, и способствует их росту по служебной лестнице»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6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формирования профессионального самопознания  учителя интерес представляют факторы успеха, изложенные  в книге </a:t>
            </a:r>
            <a:r>
              <a:rPr lang="ru-RU" sz="2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Томаса Стэнли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результатам опроса 733 мультимиллионеров США в числе первых были названы  следующие факторы: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Честность перед всеми людьми.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Дисциплина.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ладить с людьми.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 супруга (супруги).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работоспособность.</a:t>
            </a:r>
          </a:p>
          <a:p>
            <a:pPr indent="457200" algn="just"/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пять факторов имеют немаловажное значение для формирования эмоционального интеллекта  как части профессионального самопознания любого работающего человека, в том числе и  учителя.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9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indent="457200" algn="just"/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Эмоциональная реакция учащихся на действия учителя является показателем психологической компетентности учителя.  К психологической составляющей успеха отечественные и зарубежные ученые относят: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уровень притязаний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мотивы, диспозиции к достижениям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самооценку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уровень развития самосознания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ценностные структуры личности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самоконтроль. </a:t>
            </a:r>
          </a:p>
          <a:p>
            <a:pPr indent="457200" algn="just"/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учителя управлять своим психоэмоциональным состоянием, проявление эмоционального интеллекта в профессиональной деятельности способствуют созданию благоприятного психологического климата  в педагогическом процессе.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01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838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5. Профессиональное самопознание как условие успешности  деятельности 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«эмоциональный интеллект»</vt:lpstr>
      <vt:lpstr>Презентация PowerPoint</vt:lpstr>
      <vt:lpstr>Презентация PowerPoint</vt:lpstr>
      <vt:lpstr>Презентация PowerPoint</vt:lpstr>
      <vt:lpstr>На  успешность профессиональной деятельности  педагога оказывает влияние целый комплекс объективных и субъективных факторов.  В качестве объективных критериев профессиональной успешности   рассматривают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5. Профессиональное самопознание как условие успешности  деятельности  педагога</dc:title>
  <dc:creator>user</dc:creator>
  <cp:lastModifiedBy>user</cp:lastModifiedBy>
  <cp:revision>4</cp:revision>
  <dcterms:created xsi:type="dcterms:W3CDTF">2021-09-30T02:26:37Z</dcterms:created>
  <dcterms:modified xsi:type="dcterms:W3CDTF">2021-09-30T02:56:37Z</dcterms:modified>
</cp:coreProperties>
</file>